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2/12/2015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2/12/2015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Prokaryotes vs. Eukaryotes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Dillon Wasko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449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Generalized Comparison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Prokaryotes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Nucleus absent</a:t>
            </a:r>
          </a:p>
          <a:p>
            <a:r>
              <a:rPr lang="en-US" dirty="0" smtClean="0"/>
              <a:t>Plasmids (one chromosome)</a:t>
            </a:r>
          </a:p>
          <a:p>
            <a:r>
              <a:rPr lang="en-US" dirty="0" smtClean="0"/>
              <a:t>Usually unicellular </a:t>
            </a:r>
          </a:p>
          <a:p>
            <a:r>
              <a:rPr lang="en-US" dirty="0" smtClean="0"/>
              <a:t>No membrane bound nucleus</a:t>
            </a:r>
          </a:p>
          <a:p>
            <a:r>
              <a:rPr lang="en-US" dirty="0" smtClean="0"/>
              <a:t>Bacteria Archaea</a:t>
            </a:r>
          </a:p>
          <a:p>
            <a:r>
              <a:rPr lang="en-US" dirty="0" smtClean="0"/>
              <a:t>Do not contain: Lysosomes, Peroxisomes, Microtubules, Endoplasmic reticulum, mitochondria, cytoskeleton, Golgi apparatus, chloroplasts. 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Eukaryotes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7600" dirty="0" smtClean="0"/>
              <a:t>Nucleus present</a:t>
            </a:r>
          </a:p>
          <a:p>
            <a:r>
              <a:rPr lang="en-US" sz="7600" dirty="0" smtClean="0"/>
              <a:t>Multicellular</a:t>
            </a:r>
          </a:p>
          <a:p>
            <a:r>
              <a:rPr lang="en-US" sz="7600" dirty="0" smtClean="0"/>
              <a:t>More than one chromosome</a:t>
            </a:r>
          </a:p>
          <a:p>
            <a:r>
              <a:rPr lang="en-US" sz="7600" dirty="0" smtClean="0"/>
              <a:t>True membrane bound nucleus </a:t>
            </a:r>
          </a:p>
          <a:p>
            <a:r>
              <a:rPr lang="en-US" sz="7600" dirty="0" smtClean="0"/>
              <a:t>Animals and plants</a:t>
            </a:r>
          </a:p>
          <a:p>
            <a:r>
              <a:rPr lang="en-US" sz="7600" dirty="0" smtClean="0"/>
              <a:t>Contain: Lysosomes and peroxisomes, microtubules, endoplasmic reticulum, </a:t>
            </a:r>
            <a:r>
              <a:rPr lang="en-US" sz="7600" dirty="0" err="1" smtClean="0"/>
              <a:t>mitochordia</a:t>
            </a:r>
            <a:r>
              <a:rPr lang="en-US" sz="7600" dirty="0" smtClean="0"/>
              <a:t>, cytoskeleton, </a:t>
            </a:r>
            <a:r>
              <a:rPr lang="en-US" sz="7600" dirty="0" err="1" smtClean="0"/>
              <a:t>golgi</a:t>
            </a:r>
            <a:r>
              <a:rPr lang="en-US" sz="7600" dirty="0" smtClean="0"/>
              <a:t> apparatus, chloroplasts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859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does that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distinction between prokaryotes and eukaryotes is considered to be the most important distinction among groups of organisms.  </a:t>
            </a:r>
          </a:p>
          <a:p>
            <a:r>
              <a:rPr lang="en-US" dirty="0" smtClean="0"/>
              <a:t>Prokaryotes were the only form of life on Earth for millions of years. </a:t>
            </a:r>
            <a:endParaRPr lang="en-US" dirty="0"/>
          </a:p>
        </p:txBody>
      </p:sp>
      <p:pic>
        <p:nvPicPr>
          <p:cNvPr id="1026" name="Picture 2" descr="http://img.docstoccdn.com/thumb/orig/125817436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25" y="2560638"/>
            <a:ext cx="4413249" cy="330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3819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 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Eukaryotes- “true” nuclei </a:t>
            </a:r>
          </a:p>
          <a:p>
            <a:r>
              <a:rPr lang="en-US" dirty="0" smtClean="0"/>
              <a:t>Eukaryotes – contain mitochondria and chloroplasts to perform various metabolic processes</a:t>
            </a:r>
          </a:p>
          <a:p>
            <a:r>
              <a:rPr lang="en-US" dirty="0" smtClean="0"/>
              <a:t>Prokaryotes-cell wall peptidoglycan</a:t>
            </a:r>
          </a:p>
          <a:p>
            <a:r>
              <a:rPr lang="en-US" dirty="0" smtClean="0"/>
              <a:t>Prokaryotes- much smaller in stature.</a:t>
            </a:r>
          </a:p>
          <a:p>
            <a:endParaRPr lang="en-US" dirty="0"/>
          </a:p>
        </p:txBody>
      </p:sp>
      <p:pic>
        <p:nvPicPr>
          <p:cNvPr id="2050" name="Picture 2" descr="http://i689.photobucket.com/albums/vv258/Moodle_Pics/PROEUVEN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725" y="2714409"/>
            <a:ext cx="4718050" cy="300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416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Structures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275" y="5703892"/>
            <a:ext cx="5393634" cy="5089981"/>
          </a:xfrm>
        </p:spPr>
        <p:txBody>
          <a:bodyPr>
            <a:normAutofit/>
          </a:bodyPr>
          <a:lstStyle/>
          <a:p>
            <a:endParaRPr lang="en-US" sz="1400" dirty="0" smtClean="0"/>
          </a:p>
          <a:p>
            <a:endParaRPr lang="en-US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sz="1400" dirty="0"/>
              <a:t>Cell wall – Support, protection</a:t>
            </a:r>
          </a:p>
          <a:p>
            <a:r>
              <a:rPr lang="en-US" sz="1400" dirty="0"/>
              <a:t>Cell Membrane- controls movement, support</a:t>
            </a:r>
          </a:p>
          <a:p>
            <a:r>
              <a:rPr lang="en-US" sz="1400" dirty="0"/>
              <a:t>Nucleus- controls cell, DNA</a:t>
            </a:r>
          </a:p>
          <a:p>
            <a:r>
              <a:rPr lang="en-US" sz="1400" dirty="0"/>
              <a:t>Cytoplasm- Supports and protects</a:t>
            </a:r>
          </a:p>
          <a:p>
            <a:r>
              <a:rPr lang="en-US" sz="1400" dirty="0"/>
              <a:t>Endoplasmic reticulum- aids in making proteins</a:t>
            </a:r>
          </a:p>
          <a:p>
            <a:r>
              <a:rPr lang="en-US" sz="1400" dirty="0"/>
              <a:t>Ribosome- Synthesize proteins</a:t>
            </a:r>
          </a:p>
          <a:p>
            <a:r>
              <a:rPr lang="en-US" sz="1400" dirty="0"/>
              <a:t>Mitochondrion- Energy source</a:t>
            </a:r>
          </a:p>
          <a:p>
            <a:r>
              <a:rPr lang="en-US" sz="1400" dirty="0"/>
              <a:t>Vacuole- Store metabolic and toxic wastes</a:t>
            </a:r>
          </a:p>
          <a:p>
            <a:r>
              <a:rPr lang="en-US" sz="1400" dirty="0"/>
              <a:t>Lysosome- breaking down food</a:t>
            </a:r>
          </a:p>
          <a:p>
            <a:r>
              <a:rPr lang="en-US" sz="1400" dirty="0"/>
              <a:t>Chloroplast- photosynthesis</a:t>
            </a:r>
          </a:p>
          <a:p>
            <a:r>
              <a:rPr lang="en-US" sz="1400" dirty="0"/>
              <a:t>Golgi apparatus- package and export proteins</a:t>
            </a:r>
          </a:p>
          <a:p>
            <a:endParaRPr lang="en-US" sz="1600" dirty="0"/>
          </a:p>
        </p:txBody>
      </p:sp>
      <p:pic>
        <p:nvPicPr>
          <p:cNvPr id="3074" name="Picture 2" descr="http://38ccda.medialib.glogster.com/media/6f7382fe6d747321cac07111891923fc05b0f6baaeff02ba8901cfc7ac29ddaf/cell-structure-and-functio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2" y="2560320"/>
            <a:ext cx="4452561" cy="349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83612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858</TotalTime>
  <Words>200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Garamond</vt:lpstr>
      <vt:lpstr>Organic</vt:lpstr>
      <vt:lpstr>Prokaryotes vs. Eukaryotes</vt:lpstr>
      <vt:lpstr>Generalized Comparison </vt:lpstr>
      <vt:lpstr>So what does that mean?</vt:lpstr>
      <vt:lpstr>Fundamental Differences</vt:lpstr>
      <vt:lpstr>Cell Structures review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Prokaryotes vs. Eukaryotes</dc:title>
  <dc:creator>Dillon Wasko</dc:creator>
  <cp:lastModifiedBy>Dillon Wasko</cp:lastModifiedBy>
  <cp:revision>15</cp:revision>
  <dcterms:created xsi:type="dcterms:W3CDTF">2015-02-13T02:44:43Z</dcterms:created>
  <dcterms:modified xsi:type="dcterms:W3CDTF">2015-02-13T17:02:59Z</dcterms:modified>
</cp:coreProperties>
</file>